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19D10830-4EE9-4B5A-95F4-48E2537B5D55}"/>
    <pc:docChg chg="modSld">
      <pc:chgData name="Sandra Štambuk" userId="57dc3b68-088a-45de-9236-fd178a7068ed" providerId="ADAL" clId="{19D10830-4EE9-4B5A-95F4-48E2537B5D55}" dt="2022-05-02T02:02:43.063" v="15"/>
      <pc:docMkLst>
        <pc:docMk/>
      </pc:docMkLst>
      <pc:sldChg chg="modAnim">
        <pc:chgData name="Sandra Štambuk" userId="57dc3b68-088a-45de-9236-fd178a7068ed" providerId="ADAL" clId="{19D10830-4EE9-4B5A-95F4-48E2537B5D55}" dt="2022-05-02T02:02:43.063" v="15"/>
        <pc:sldMkLst>
          <pc:docMk/>
          <pc:sldMk cId="1097839183" sldId="264"/>
        </pc:sldMkLst>
      </pc:sldChg>
    </pc:docChg>
  </pc:docChgLst>
  <pc:docChgLst>
    <pc:chgData name="IVA Palčić Strčić" userId="ba6dff45-8d8f-4a43-b954-a00cf4685489" providerId="ADAL" clId="{7E2D4A69-04EE-4C90-9969-E2AD409FBB6D}"/>
    <pc:docChg chg="modSld">
      <pc:chgData name="IVA Palčić Strčić" userId="ba6dff45-8d8f-4a43-b954-a00cf4685489" providerId="ADAL" clId="{7E2D4A69-04EE-4C90-9969-E2AD409FBB6D}" dt="2022-05-02T20:30:01.208" v="0" actId="20577"/>
      <pc:docMkLst>
        <pc:docMk/>
      </pc:docMkLst>
      <pc:sldChg chg="modSp">
        <pc:chgData name="IVA Palčić Strčić" userId="ba6dff45-8d8f-4a43-b954-a00cf4685489" providerId="ADAL" clId="{7E2D4A69-04EE-4C90-9969-E2AD409FBB6D}" dt="2022-05-02T20:30:01.208" v="0" actId="20577"/>
        <pc:sldMkLst>
          <pc:docMk/>
          <pc:sldMk cId="2059324831" sldId="258"/>
        </pc:sldMkLst>
        <pc:spChg chg="mod">
          <ac:chgData name="IVA Palčić Strčić" userId="ba6dff45-8d8f-4a43-b954-a00cf4685489" providerId="ADAL" clId="{7E2D4A69-04EE-4C90-9969-E2AD409FBB6D}" dt="2022-05-02T20:30:01.208" v="0" actId="20577"/>
          <ac:spMkLst>
            <pc:docMk/>
            <pc:sldMk cId="2059324831" sldId="258"/>
            <ac:spMk id="19" creationId="{1EF3DE87-08A8-4E81-BB4E-24D741F369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8FACA2-9EBE-4367-AF4D-895B39A5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B7EE4E-910B-4EA3-AC67-FD804E1C2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04A91C-5FD1-4B9F-A320-AE9706C1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45B47-FB15-4730-BF69-5A11228B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2D48C8-0E50-4E28-AE2C-BF635938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41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83EF8-5D96-43AF-89E8-7023FCA8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ED5E603-7AB9-45A6-9F7C-4A959418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4DA92E-86F6-4A69-A7B8-602569EE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B60280-A799-4368-9BF7-DC0DC7F4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818ED6-1D0C-42A1-A97B-1E310A3A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14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74A1CC-7EF4-4F2F-8A48-7188EFA5A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E4C114-1168-4808-AC73-9B9940D00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C7162D-D3F6-4746-B4E2-A62496D7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EF02A4-AF87-4E7A-A0F5-CADAFC82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A0F732-2FC9-4A6C-8A9F-72C9B9B3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3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3F644-1ED6-49B9-8C3E-3174D083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DCC3FD-63A2-428B-AED6-EE706F76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06F062-9DC4-4C0A-9088-D1575C48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6D8107-459A-4D36-B334-2D4C5728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4D6518-33C8-49C4-B432-37A9A468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32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4D59E6-2589-4C2E-9431-71A752B7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0CC00F-9C27-4247-9CEA-852533EA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7D9310-D01E-4BBE-B082-E692B0BE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C4EE69-1F3D-4DEF-BECA-256A4D2B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F46076-9CDC-4001-AF25-404AAE05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2C9BE-87F6-415D-AD60-01A3D58A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17AAD9-5331-48CE-A2D3-5D6502630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3F5E512-868A-4C98-B8F6-D8A35E0E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2A5BE0-B3D7-419B-95AA-BC197408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68B1C8-DED2-48A2-B0C2-EA0DF5F1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F62E01-5763-455E-9A3C-75DB8236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02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3F7C7-0F01-473D-B69E-BEF75282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AE9848-F8D6-48E1-87C1-F9759834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86844C-4096-4AC0-AB3E-5835465B7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73976E1-3E7D-458D-BC42-EE714FC88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949066-9801-4AB5-AE4F-2E333396C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3F2CD96-F011-4AA3-BA7B-3AB173F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2EFC17D-301C-4202-8E5A-29D7844D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E6D4C-22F6-48F3-8DDF-81CA5D43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95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868D0-7D83-4CE3-AA17-333DDB73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0ED1BCF-EF55-4A49-9AAE-2F847565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0B86290-5D2D-4C3E-8BF1-814F50BA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63872C6-2785-4966-80CA-103FDC9C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76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ACEA98B-92D4-4B42-9DA9-222AB798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98C4DA8-8065-4FD9-848A-DE7BD343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855E8DB-02AC-4B77-AC19-96576671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3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F5E250-BACE-4A55-92FA-CFD6FECB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60C9A-9FCA-4141-80A7-62D4237A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A8330D7-3AF0-41A3-B3EC-8D4D68BC7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5F51EE-7282-4D4A-BF4C-083AC8BD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5A4389-782D-443F-A584-3937CD36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29A9DB-4825-44BD-8119-AC3FC5E0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28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214ED5-5305-40F8-8147-5A7D1E8B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A7A437B-B46D-4AB9-80EC-5DF602271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A97959F-6F88-4E3B-ABEA-253A32307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DDE0E5-246D-403E-B739-B625E1BE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A3B03B-D58D-4157-991E-37B01A4C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5244F7-232A-4124-AA1B-ED4EF628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18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B479067-F110-491B-B390-8D4AC511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5C1B0C-3A64-4AAC-92FA-C67A576BC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C70B9E-B8E7-4184-BE1A-F2A3DC415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090A-80D9-4357-A4CA-2638D2159C0D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26C29A-68A1-4FE2-AC67-41406A9AE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B62DCA-382F-401C-8078-D2C555915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F4D6-C986-4775-AE5F-6F1393334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52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hyperlink" Target="https://wordwall.net/play/16071/318/561" TargetMode="External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390CC1-E2C6-4FDC-8E80-33D90C78F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2B8CDC1-F06E-45AE-8031-6415A35C33DB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if</a:t>
            </a:r>
            <a:r>
              <a:rPr lang="hr-HR" sz="4800" dirty="0">
                <a:solidFill>
                  <a:srgbClr val="FF33CC"/>
                </a:solidFill>
              </a:rPr>
              <a:t>…?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6276E2B-B03F-46C4-A60F-8659C8F55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73BF5B2-E5D8-4C36-9A31-DA2276381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94" y="1850890"/>
            <a:ext cx="8901206" cy="33181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4CCDFFB-A616-4F1E-B029-A1332DB68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7" y="574050"/>
            <a:ext cx="3162300" cy="3619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92304F0-08B1-4C28-AC38-7A015BBA19A0}"/>
              </a:ext>
            </a:extLst>
          </p:cNvPr>
          <p:cNvSpPr txBox="1"/>
          <p:nvPr/>
        </p:nvSpPr>
        <p:spPr>
          <a:xfrm>
            <a:off x="7670307" y="1980895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A634D44-B927-40CC-BAC2-BEAD35CE82D0}"/>
              </a:ext>
            </a:extLst>
          </p:cNvPr>
          <p:cNvSpPr txBox="1"/>
          <p:nvPr/>
        </p:nvSpPr>
        <p:spPr>
          <a:xfrm>
            <a:off x="3161931" y="1961123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79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B102758-16A8-46CB-8EF3-8797F7298DA2}"/>
              </a:ext>
            </a:extLst>
          </p:cNvPr>
          <p:cNvSpPr txBox="1"/>
          <p:nvPr/>
        </p:nvSpPr>
        <p:spPr>
          <a:xfrm>
            <a:off x="759983" y="530079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opinion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EF42940-11C6-4987-8235-AAF29948C594}"/>
              </a:ext>
            </a:extLst>
          </p:cNvPr>
          <p:cNvSpPr txBox="1"/>
          <p:nvPr/>
        </p:nvSpPr>
        <p:spPr>
          <a:xfrm>
            <a:off x="759983" y="1099052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hat-trick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79E2BFE-E226-4935-AFBE-AB76D285FF7B}"/>
              </a:ext>
            </a:extLst>
          </p:cNvPr>
          <p:cNvSpPr txBox="1"/>
          <p:nvPr/>
        </p:nvSpPr>
        <p:spPr>
          <a:xfrm>
            <a:off x="759983" y="1675199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crew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C7AD98A-F53E-409A-B243-A23004EB3336}"/>
              </a:ext>
            </a:extLst>
          </p:cNvPr>
          <p:cNvSpPr txBox="1"/>
          <p:nvPr/>
        </p:nvSpPr>
        <p:spPr>
          <a:xfrm>
            <a:off x="759982" y="2485269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credibility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5B43D02-2A65-4EEB-B229-30DCFDE05BA0}"/>
              </a:ext>
            </a:extLst>
          </p:cNvPr>
          <p:cNvSpPr txBox="1"/>
          <p:nvPr/>
        </p:nvSpPr>
        <p:spPr>
          <a:xfrm>
            <a:off x="759983" y="3334689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equipment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2BE9FDD-59FF-49FB-8732-CACBE871156E}"/>
              </a:ext>
            </a:extLst>
          </p:cNvPr>
          <p:cNvSpPr txBox="1"/>
          <p:nvPr/>
        </p:nvSpPr>
        <p:spPr>
          <a:xfrm>
            <a:off x="759982" y="3944194"/>
            <a:ext cx="1610353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ice</a:t>
            </a:r>
            <a:r>
              <a:rPr lang="hr-HR" dirty="0"/>
              <a:t> cap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A80851D-1F4A-4AAD-B641-7FFE2B8E1D48}"/>
              </a:ext>
            </a:extLst>
          </p:cNvPr>
          <p:cNvSpPr txBox="1"/>
          <p:nvPr/>
        </p:nvSpPr>
        <p:spPr>
          <a:xfrm>
            <a:off x="838671" y="4800121"/>
            <a:ext cx="1531664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lucky</a:t>
            </a:r>
            <a:r>
              <a:rPr lang="hr-HR" dirty="0"/>
              <a:t> </a:t>
            </a:r>
            <a:r>
              <a:rPr lang="hr-HR" dirty="0" err="1"/>
              <a:t>charm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4E5380D-37C0-40DB-9132-924CC1C103AA}"/>
              </a:ext>
            </a:extLst>
          </p:cNvPr>
          <p:cNvSpPr txBox="1"/>
          <p:nvPr/>
        </p:nvSpPr>
        <p:spPr>
          <a:xfrm>
            <a:off x="838671" y="5428846"/>
            <a:ext cx="1531664" cy="369332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persistence</a:t>
            </a:r>
            <a:endParaRPr lang="hr-HR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3DAB2C35-3623-476F-8710-2CDF854815E1}"/>
              </a:ext>
            </a:extLst>
          </p:cNvPr>
          <p:cNvSpPr/>
          <p:nvPr/>
        </p:nvSpPr>
        <p:spPr>
          <a:xfrm>
            <a:off x="320950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7190404-5C50-4A0E-9B5D-E90B2498DEC5}"/>
              </a:ext>
            </a:extLst>
          </p:cNvPr>
          <p:cNvSpPr txBox="1"/>
          <p:nvPr/>
        </p:nvSpPr>
        <p:spPr>
          <a:xfrm>
            <a:off x="2612003" y="501681"/>
            <a:ext cx="5306878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333333"/>
                </a:solidFill>
                <a:effectLst/>
              </a:rPr>
              <a:t>the opinion that people in society have about an issue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BC7113E-CA0C-4082-8917-CA9FC0511FE2}"/>
              </a:ext>
            </a:extLst>
          </p:cNvPr>
          <p:cNvSpPr txBox="1"/>
          <p:nvPr/>
        </p:nvSpPr>
        <p:spPr>
          <a:xfrm>
            <a:off x="2612003" y="1107122"/>
            <a:ext cx="5306878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three successes achieved by one person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4D4FCEA-1C5B-4F31-BEA1-28634CC248AA}"/>
              </a:ext>
            </a:extLst>
          </p:cNvPr>
          <p:cNvSpPr txBox="1"/>
          <p:nvPr/>
        </p:nvSpPr>
        <p:spPr>
          <a:xfrm>
            <a:off x="2612003" y="1666931"/>
            <a:ext cx="5306878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 group of people who work together, especially all those who work on and operate a ship, aircraft, etc.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B8734A9F-5E92-405F-8DD8-CBA9CE1BF833}"/>
              </a:ext>
            </a:extLst>
          </p:cNvPr>
          <p:cNvSpPr txBox="1"/>
          <p:nvPr/>
        </p:nvSpPr>
        <p:spPr>
          <a:xfrm>
            <a:off x="2612003" y="2485269"/>
            <a:ext cx="5306878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quality that somebody/something has that makes people believe or trust them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ECFFB4CE-26AE-41F5-B50A-CA047A9BD87C}"/>
              </a:ext>
            </a:extLst>
          </p:cNvPr>
          <p:cNvSpPr txBox="1"/>
          <p:nvPr/>
        </p:nvSpPr>
        <p:spPr>
          <a:xfrm>
            <a:off x="2612003" y="3325297"/>
            <a:ext cx="6111335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things that are needed for a particular purpose or activity</a:t>
            </a:r>
            <a:endParaRPr lang="hr-HR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C0B2CD7-84C3-4219-ACDF-86914A492063}"/>
              </a:ext>
            </a:extLst>
          </p:cNvPr>
          <p:cNvSpPr txBox="1"/>
          <p:nvPr/>
        </p:nvSpPr>
        <p:spPr>
          <a:xfrm>
            <a:off x="2612003" y="3897075"/>
            <a:ext cx="6111335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 layer of ice permanently covering parts of the earth, especially around the North and South Poles</a:t>
            </a:r>
            <a:endParaRPr lang="hr-HR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84011F9-4684-477D-9C99-6A7D1A9B3E09}"/>
              </a:ext>
            </a:extLst>
          </p:cNvPr>
          <p:cNvSpPr txBox="1"/>
          <p:nvPr/>
        </p:nvSpPr>
        <p:spPr>
          <a:xfrm>
            <a:off x="2612003" y="4789325"/>
            <a:ext cx="5306878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an object that is believed to bring its owner good luck</a:t>
            </a:r>
            <a:endParaRPr lang="hr-HR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9F69718-01F3-4F82-8A42-73B1BE8881EC}"/>
              </a:ext>
            </a:extLst>
          </p:cNvPr>
          <p:cNvSpPr txBox="1"/>
          <p:nvPr/>
        </p:nvSpPr>
        <p:spPr>
          <a:xfrm>
            <a:off x="2606598" y="5354935"/>
            <a:ext cx="5392184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fact of continuing to try to do something despite difficulties, especially when other people are against you and think that you are being annoying or unreasonable</a:t>
            </a:r>
            <a:endParaRPr lang="hr-HR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E9EB21C7-674D-4E55-90ED-AE966BC0CC06}"/>
              </a:ext>
            </a:extLst>
          </p:cNvPr>
          <p:cNvSpPr txBox="1"/>
          <p:nvPr/>
        </p:nvSpPr>
        <p:spPr>
          <a:xfrm>
            <a:off x="9242127" y="485749"/>
            <a:ext cx="2002916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javno mišljenje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A8625945-B7E9-4AA2-9084-276B5AC5E4A0}"/>
              </a:ext>
            </a:extLst>
          </p:cNvPr>
          <p:cNvSpPr txBox="1"/>
          <p:nvPr/>
        </p:nvSpPr>
        <p:spPr>
          <a:xfrm>
            <a:off x="9242129" y="1099052"/>
            <a:ext cx="2189888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tri uzastopna uspjeha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863BC030-02F7-4831-8C57-0B0C9B10A136}"/>
              </a:ext>
            </a:extLst>
          </p:cNvPr>
          <p:cNvSpPr txBox="1"/>
          <p:nvPr/>
        </p:nvSpPr>
        <p:spPr>
          <a:xfrm>
            <a:off x="9242129" y="1675199"/>
            <a:ext cx="2609560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momčad, posada, društvo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47476579-D100-4F64-B458-B2B36CE21487}"/>
              </a:ext>
            </a:extLst>
          </p:cNvPr>
          <p:cNvSpPr txBox="1"/>
          <p:nvPr/>
        </p:nvSpPr>
        <p:spPr>
          <a:xfrm>
            <a:off x="9242129" y="2426164"/>
            <a:ext cx="2002914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vjerodostojnost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A16710E4-B43D-4035-8F53-C70489D59507}"/>
              </a:ext>
            </a:extLst>
          </p:cNvPr>
          <p:cNvSpPr txBox="1"/>
          <p:nvPr/>
        </p:nvSpPr>
        <p:spPr>
          <a:xfrm>
            <a:off x="9242128" y="3308566"/>
            <a:ext cx="2002915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oprema, pribor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CFA95638-90AF-4296-BA44-8A717BEBFCC1}"/>
              </a:ext>
            </a:extLst>
          </p:cNvPr>
          <p:cNvSpPr txBox="1"/>
          <p:nvPr/>
        </p:nvSpPr>
        <p:spPr>
          <a:xfrm>
            <a:off x="9242127" y="4789325"/>
            <a:ext cx="2005879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amajlija, talisman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4CCFFEF8-6BAD-47A3-9C1A-F9F7E6D84624}"/>
              </a:ext>
            </a:extLst>
          </p:cNvPr>
          <p:cNvSpPr txBox="1"/>
          <p:nvPr/>
        </p:nvSpPr>
        <p:spPr>
          <a:xfrm>
            <a:off x="9242127" y="4035574"/>
            <a:ext cx="2005879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polarni ledeni vrh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5EB4B4AA-F92A-4D83-A2BB-6213E7D3BD82}"/>
              </a:ext>
            </a:extLst>
          </p:cNvPr>
          <p:cNvSpPr txBox="1"/>
          <p:nvPr/>
        </p:nvSpPr>
        <p:spPr>
          <a:xfrm>
            <a:off x="9239165" y="5415971"/>
            <a:ext cx="2005879" cy="36933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upornost</a:t>
            </a:r>
          </a:p>
        </p:txBody>
      </p:sp>
    </p:spTree>
    <p:extLst>
      <p:ext uri="{BB962C8B-B14F-4D97-AF65-F5344CB8AC3E}">
        <p14:creationId xmlns:p14="http://schemas.microsoft.com/office/powerpoint/2010/main" val="3202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9C7BC11-0181-4EF9-A7B2-F2E6638D6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35" y="0"/>
            <a:ext cx="10589930" cy="68649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CAD86B-55C4-47BE-A07B-06E748419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0" y="320074"/>
            <a:ext cx="6540716" cy="96365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9BE16B-BCBC-407D-8904-7B3589FBE6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299"/>
          <a:stretch/>
        </p:blipFill>
        <p:spPr>
          <a:xfrm>
            <a:off x="3396536" y="4127296"/>
            <a:ext cx="8665109" cy="26168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3850315-3689-4627-89DA-54D957C91F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79" b="3400"/>
          <a:stretch/>
        </p:blipFill>
        <p:spPr>
          <a:xfrm>
            <a:off x="170803" y="1482189"/>
            <a:ext cx="7925632" cy="277844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4F174FE-1D6A-4827-93C7-186AC6189546}"/>
              </a:ext>
            </a:extLst>
          </p:cNvPr>
          <p:cNvSpPr txBox="1"/>
          <p:nvPr/>
        </p:nvSpPr>
        <p:spPr>
          <a:xfrm>
            <a:off x="410500" y="5312188"/>
            <a:ext cx="2238652" cy="42344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 err="1"/>
              <a:t>Report</a:t>
            </a:r>
            <a:r>
              <a:rPr lang="hr-HR" sz="1600" dirty="0"/>
              <a:t> on </a:t>
            </a:r>
            <a:r>
              <a:rPr lang="hr-HR" sz="1600" dirty="0" err="1"/>
              <a:t>your</a:t>
            </a:r>
            <a:r>
              <a:rPr lang="hr-HR" sz="1600" dirty="0"/>
              <a:t> </a:t>
            </a:r>
            <a:r>
              <a:rPr lang="hr-HR" sz="1600" dirty="0" err="1"/>
              <a:t>answers</a:t>
            </a:r>
            <a:r>
              <a:rPr lang="hr-H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13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8502C0F-3CAF-4CFE-8786-F122D38B0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702" y="-6927"/>
            <a:ext cx="10589930" cy="686492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EAC15E5-5F11-40AA-AB2A-2A2DC6D86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08" y="492712"/>
            <a:ext cx="6937904" cy="75261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092E8F2E-9F96-433A-9554-96172615E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691" y="2760230"/>
            <a:ext cx="3076575" cy="3981450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9F955DB9-8319-4AAF-A35F-1F8BA45F6BF6}"/>
              </a:ext>
            </a:extLst>
          </p:cNvPr>
          <p:cNvSpPr txBox="1"/>
          <p:nvPr/>
        </p:nvSpPr>
        <p:spPr>
          <a:xfrm>
            <a:off x="332908" y="1847617"/>
            <a:ext cx="5844467" cy="3462486"/>
          </a:xfrm>
          <a:prstGeom prst="rect">
            <a:avLst/>
          </a:prstGeom>
          <a:solidFill>
            <a:srgbClr val="CC99FF"/>
          </a:solidFill>
          <a:ln w="38100">
            <a:solidFill>
              <a:srgbClr val="99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ice cap Jade crossed is the 2nd largest ice cap on the planet.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She was only 15 when she did it.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 2018, when she was 16, Jade took a journey from the coast of Antarctica to the South Pole.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expedition lasted 37 days.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 this expedition, she covered 600 km.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She undertook the expedition in temperatures of -30°C. </a:t>
            </a:r>
            <a:endParaRPr lang="hr-HR" b="1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019B3180-7B2D-4F7E-8552-3CA422321F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" t="5975"/>
          <a:stretch/>
        </p:blipFill>
        <p:spPr>
          <a:xfrm>
            <a:off x="6440995" y="1600200"/>
            <a:ext cx="5468428" cy="193441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1EF3DE87-08A8-4E81-BB4E-24D741F369A9}"/>
              </a:ext>
            </a:extLst>
          </p:cNvPr>
          <p:cNvSpPr txBox="1"/>
          <p:nvPr/>
        </p:nvSpPr>
        <p:spPr>
          <a:xfrm>
            <a:off x="6444843" y="3887957"/>
            <a:ext cx="5430981" cy="2169825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1 A war reporter travels all over the world and covers all kinds of conflicts. It’s a very dangerous but exciting job.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 South America, the Middle East and Africa. </a:t>
            </a:r>
            <a:endParaRPr lang="hr-H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 Because he reports objectively and honestly. </a:t>
            </a:r>
            <a:endParaRPr lang="hr-HR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/>
              <a:t>4 </a:t>
            </a:r>
            <a:r>
              <a:rPr lang="en-US" dirty="0"/>
              <a:t>He’s going to finish his career next year.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593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CF7DFA-5604-43BF-BBE9-459A7E74B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702" y="-6927"/>
            <a:ext cx="10589930" cy="68649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3BCF29-39D2-4E97-A02C-06237C19F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20" y="4182275"/>
            <a:ext cx="3028950" cy="4381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1FC929F-3DD5-4900-ACAF-54FB2EC694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14"/>
          <a:stretch/>
        </p:blipFill>
        <p:spPr>
          <a:xfrm>
            <a:off x="153879" y="132624"/>
            <a:ext cx="5367800" cy="365984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43213C3-DA8F-48B3-A5EA-4837614F9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72"/>
          <a:stretch/>
        </p:blipFill>
        <p:spPr>
          <a:xfrm>
            <a:off x="5084116" y="2799262"/>
            <a:ext cx="6954005" cy="4058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85EE064B-1F3E-4D9E-87BD-BF0B5FAC3584}"/>
              </a:ext>
            </a:extLst>
          </p:cNvPr>
          <p:cNvSpPr/>
          <p:nvPr/>
        </p:nvSpPr>
        <p:spPr>
          <a:xfrm>
            <a:off x="603682" y="706728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E33605F6-3766-4646-A5BE-B3F04E9FAD46}"/>
              </a:ext>
            </a:extLst>
          </p:cNvPr>
          <p:cNvSpPr/>
          <p:nvPr/>
        </p:nvSpPr>
        <p:spPr>
          <a:xfrm>
            <a:off x="627755" y="1415477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C19B4589-ED43-44D5-A372-E8F71822BB60}"/>
              </a:ext>
            </a:extLst>
          </p:cNvPr>
          <p:cNvSpPr/>
          <p:nvPr/>
        </p:nvSpPr>
        <p:spPr>
          <a:xfrm>
            <a:off x="589915" y="2532910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6650046C-69BE-4C66-9704-4342D7E73135}"/>
              </a:ext>
            </a:extLst>
          </p:cNvPr>
          <p:cNvSpPr/>
          <p:nvPr/>
        </p:nvSpPr>
        <p:spPr>
          <a:xfrm>
            <a:off x="597879" y="3467130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25D9EDF-198C-43E6-82F7-CEA4C04EBA40}"/>
              </a:ext>
            </a:extLst>
          </p:cNvPr>
          <p:cNvSpPr/>
          <p:nvPr/>
        </p:nvSpPr>
        <p:spPr>
          <a:xfrm>
            <a:off x="5597704" y="3334173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A2EB5BC-3F78-43BF-A9D3-8E1D65059A2C}"/>
              </a:ext>
            </a:extLst>
          </p:cNvPr>
          <p:cNvSpPr/>
          <p:nvPr/>
        </p:nvSpPr>
        <p:spPr>
          <a:xfrm>
            <a:off x="5582793" y="3981610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8A57A82B-BD5D-4C86-BAC7-F66E363CC291}"/>
              </a:ext>
            </a:extLst>
          </p:cNvPr>
          <p:cNvSpPr/>
          <p:nvPr/>
        </p:nvSpPr>
        <p:spPr>
          <a:xfrm>
            <a:off x="5578413" y="5571670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6115B647-8AB1-4C89-B56A-FF9E8D0304C3}"/>
              </a:ext>
            </a:extLst>
          </p:cNvPr>
          <p:cNvSpPr/>
          <p:nvPr/>
        </p:nvSpPr>
        <p:spPr>
          <a:xfrm>
            <a:off x="5574033" y="6278734"/>
            <a:ext cx="319596" cy="26981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4382B1C5-E4B5-46B0-806D-F8B14D77AC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748"/>
          <a:stretch/>
        </p:blipFill>
        <p:spPr>
          <a:xfrm>
            <a:off x="4917272" y="536504"/>
            <a:ext cx="7210425" cy="6271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F8EB9FF-06B7-4F29-9B9A-8A9B8A0AC6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312"/>
          <a:stretch/>
        </p:blipFill>
        <p:spPr>
          <a:xfrm>
            <a:off x="4903505" y="1863990"/>
            <a:ext cx="7210425" cy="4523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6831AF05-019B-49C3-B7BE-36CFFF890257}"/>
              </a:ext>
            </a:extLst>
          </p:cNvPr>
          <p:cNvSpPr txBox="1"/>
          <p:nvPr/>
        </p:nvSpPr>
        <p:spPr>
          <a:xfrm>
            <a:off x="9979301" y="2635003"/>
            <a:ext cx="2014316" cy="923330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a discussion based on task 4 and task 5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5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88FE8-1F3F-41AD-B1C2-56431C5D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E58829-19F9-45E6-A9C0-82C0761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8876A9-9808-43CE-A885-BD9D3473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349429-3ACA-49A7-8EF5-EC038FAF5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198" y="-6927"/>
            <a:ext cx="10589930" cy="68649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31F292-D553-4651-8F10-BE6D5ECB8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164" y="119886"/>
            <a:ext cx="7740580" cy="74250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7854879-BC08-4185-B5DD-2583A6872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326" y="1993894"/>
            <a:ext cx="5384170" cy="10635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B50F819-3CBF-47F1-990F-BA1F5AF880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60"/>
          <a:stretch/>
        </p:blipFill>
        <p:spPr>
          <a:xfrm>
            <a:off x="5066991" y="3338916"/>
            <a:ext cx="6959505" cy="304560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4134047-B170-4655-9938-E139DFFCD179}"/>
              </a:ext>
            </a:extLst>
          </p:cNvPr>
          <p:cNvSpPr txBox="1"/>
          <p:nvPr/>
        </p:nvSpPr>
        <p:spPr>
          <a:xfrm>
            <a:off x="9312676" y="3353210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pursue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475A888-70CD-4D0A-8675-1DDEC4F72264}"/>
              </a:ext>
            </a:extLst>
          </p:cNvPr>
          <p:cNvSpPr txBox="1"/>
          <p:nvPr/>
        </p:nvSpPr>
        <p:spPr>
          <a:xfrm>
            <a:off x="7428564" y="3622362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0822352-048E-46D7-B658-5325FA56BFBF}"/>
              </a:ext>
            </a:extLst>
          </p:cNvPr>
          <p:cNvSpPr txBox="1"/>
          <p:nvPr/>
        </p:nvSpPr>
        <p:spPr>
          <a:xfrm>
            <a:off x="6820443" y="3945614"/>
            <a:ext cx="132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superstitious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3BA7080-2326-4BBE-A1C0-34D52AB375B2}"/>
              </a:ext>
            </a:extLst>
          </p:cNvPr>
          <p:cNvSpPr txBox="1"/>
          <p:nvPr/>
        </p:nvSpPr>
        <p:spPr>
          <a:xfrm>
            <a:off x="7600766" y="4523166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credibility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3920E6F-FFFD-4F4F-8DCD-8A83EECAB328}"/>
              </a:ext>
            </a:extLst>
          </p:cNvPr>
          <p:cNvSpPr txBox="1"/>
          <p:nvPr/>
        </p:nvSpPr>
        <p:spPr>
          <a:xfrm>
            <a:off x="5621043" y="5324116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fatigue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CD3694E-4451-43AD-B381-FA20932F4686}"/>
              </a:ext>
            </a:extLst>
          </p:cNvPr>
          <p:cNvSpPr txBox="1"/>
          <p:nvPr/>
        </p:nvSpPr>
        <p:spPr>
          <a:xfrm>
            <a:off x="6837284" y="5909851"/>
            <a:ext cx="121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delivery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2AA97DF5-87E5-4B70-92E2-7285EE704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576" y="701124"/>
            <a:ext cx="2010528" cy="69382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AF708239-E7A2-40C8-8C63-C9B67F0BF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32" y="1589050"/>
            <a:ext cx="6315173" cy="13526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Slika 21">
            <a:hlinkClick r:id="rId11"/>
            <a:extLst>
              <a:ext uri="{FF2B5EF4-FFF2-40B4-BE49-F238E27FC236}">
                <a16:creationId xmlns:a16="http://schemas.microsoft.com/office/drawing/2014/main" id="{1A47B1C0-6572-45AA-9924-02DE55B914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479" y="4813406"/>
            <a:ext cx="3144977" cy="9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35AD4-4C02-47BD-8B8F-43248DD27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3484C9-F66F-4361-8CC6-347FDDBD5CF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c5181c4-fcd9-45fa-ba56-972b2cdced3c"/>
    <ds:schemaRef ds:uri="http://purl.org/dc/dcmitype/"/>
    <ds:schemaRef ds:uri="http://schemas.microsoft.com/office/infopath/2007/PartnerControls"/>
    <ds:schemaRef ds:uri="26f38477-cd9e-4a74-ae07-d74695e5afe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4F2C84-4BB5-4007-994B-0E51958CD7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312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Tema sustava Office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12</cp:revision>
  <dcterms:created xsi:type="dcterms:W3CDTF">2022-05-01T13:47:07Z</dcterms:created>
  <dcterms:modified xsi:type="dcterms:W3CDTF">2022-05-03T06:50:10Z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